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79" r:id="rId2"/>
    <p:sldId id="287" r:id="rId3"/>
    <p:sldId id="28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78" r:id="rId26"/>
    <p:sldId id="283" r:id="rId27"/>
    <p:sldId id="284" r:id="rId28"/>
    <p:sldId id="285" r:id="rId29"/>
    <p:sldId id="312" r:id="rId30"/>
    <p:sldId id="310" r:id="rId3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0F7E302A-298F-43BE-A979-8020D6BC4B1D}">
          <p14:sldIdLst>
            <p14:sldId id="279"/>
            <p14:sldId id="287"/>
            <p14:sldId id="280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82"/>
            <p14:sldId id="278"/>
            <p14:sldId id="283"/>
            <p14:sldId id="284"/>
            <p14:sldId id="285"/>
            <p14:sldId id="312"/>
            <p14:sldId id="31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3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D3E9"/>
    <a:srgbClr val="8CD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737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77222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490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80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670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6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5089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280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2437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203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F0B8-1CF0-4C48-B1CD-10852787DF17}" type="datetimeFigureOut">
              <a:rPr lang="zh-CN" altLang="en-US" smtClean="0"/>
              <a:t>2024/12/26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19957-8D61-4770-AEC9-522CCC1FFAC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321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0" y="589085"/>
            <a:ext cx="11834948" cy="3239588"/>
          </a:xfrm>
        </p:spPr>
        <p:txBody>
          <a:bodyPr>
            <a:noAutofit/>
          </a:bodyPr>
          <a:lstStyle/>
          <a:p>
            <a:r>
              <a:rPr lang="zh-CN" altLang="en-US" sz="8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牛奶系统简单操作分享</a:t>
            </a:r>
            <a:endParaRPr lang="zh-CN" altLang="en-US" sz="8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0429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448"/>
    </mc:Choice>
    <mc:Fallback xmlns="">
      <p:transition advTm="544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119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6022020" y="3152859"/>
            <a:ext cx="10054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选择允许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33959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388114" y="5082370"/>
            <a:ext cx="141577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点击开始验证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6309120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599" y="-46094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023708" y="5055104"/>
            <a:ext cx="10054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点击确认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39340766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302" y="0"/>
            <a:ext cx="361008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365367" y="932873"/>
            <a:ext cx="102016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填写姓名</a:t>
            </a:r>
            <a:endParaRPr lang="zh-CN" altLang="en-US" sz="1600"/>
          </a:p>
        </p:txBody>
      </p:sp>
      <p:sp>
        <p:nvSpPr>
          <p:cNvPr id="7" name="矩形 6"/>
          <p:cNvSpPr/>
          <p:nvPr/>
        </p:nvSpPr>
        <p:spPr>
          <a:xfrm>
            <a:off x="5728332" y="1452479"/>
            <a:ext cx="100540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选择机构</a:t>
            </a:r>
            <a:endParaRPr lang="zh-CN" altLang="en-US" sz="1600"/>
          </a:p>
        </p:txBody>
      </p:sp>
      <p:sp>
        <p:nvSpPr>
          <p:cNvPr id="2" name="矩形 1"/>
          <p:cNvSpPr/>
          <p:nvPr/>
        </p:nvSpPr>
        <p:spPr>
          <a:xfrm>
            <a:off x="5174334" y="4888496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点击查询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477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195753" y="2592932"/>
            <a:ext cx="18004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点击中间的相机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582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51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428693" y="4934589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点击允许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976446" y="6057874"/>
            <a:ext cx="685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勾选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424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449639" y="4879171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选择拍照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0402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64" y="-64655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357274" y="4278806"/>
            <a:ext cx="11358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点击确认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2078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542002" y="5036189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点击完成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002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4875153" y="5202000"/>
            <a:ext cx="2441694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确认信息，点击确认无误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142441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1459345" y="521999"/>
            <a:ext cx="9430327" cy="2849273"/>
          </a:xfrm>
        </p:spPr>
        <p:txBody>
          <a:bodyPr>
            <a:noAutofit/>
          </a:bodyPr>
          <a:lstStyle/>
          <a:p>
            <a:r>
              <a:rPr lang="zh-CN" altLang="en-US" sz="72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一、如何开通刷脸支付</a:t>
            </a:r>
            <a:endParaRPr lang="zh-CN" altLang="en-US" sz="7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94158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448">
        <p15:prstTrans prst="airplane"/>
      </p:transition>
    </mc:Choice>
    <mc:Fallback xmlns="">
      <p:transition spd="slow" advTm="544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750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507015" y="6145884"/>
            <a:ext cx="133882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再确认开通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566056" y="4870911"/>
            <a:ext cx="87716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先勾</a:t>
            </a:r>
            <a:r>
              <a:rPr lang="zh-CN" altLang="en-US">
                <a:solidFill>
                  <a:srgbClr val="FF0000"/>
                </a:solidFill>
              </a:rPr>
              <a:t>选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092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178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5161443" y="3872406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点击开通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0473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59" y="0"/>
            <a:ext cx="3248526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Administrator\AppData\Roaming\Seewo\EasiNote5\Data\18973472944\Courseware\c959f23b-38c5-4831-ac0c-f5748e4bb1c9\4da78b588b51a17becb418458e3aae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984" y="4760419"/>
            <a:ext cx="23526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411178" y="4004281"/>
            <a:ext cx="1855177" cy="756138"/>
            <a:chOff x="411178" y="4004281"/>
            <a:chExt cx="1855177" cy="756138"/>
          </a:xfrm>
        </p:grpSpPr>
        <p:grpSp>
          <p:nvGrpSpPr>
            <p:cNvPr id="8" name="组合 7"/>
            <p:cNvGrpSpPr/>
            <p:nvPr/>
          </p:nvGrpSpPr>
          <p:grpSpPr>
            <a:xfrm>
              <a:off x="411178" y="4004281"/>
              <a:ext cx="1855177" cy="756138"/>
              <a:chOff x="393594" y="3752157"/>
              <a:chExt cx="1855177" cy="756138"/>
            </a:xfrm>
          </p:grpSpPr>
          <p:sp>
            <p:nvSpPr>
              <p:cNvPr id="9" name="椭圆形标注 8"/>
              <p:cNvSpPr/>
              <p:nvPr/>
            </p:nvSpPr>
            <p:spPr>
              <a:xfrm>
                <a:off x="393594" y="3752157"/>
                <a:ext cx="1855177" cy="756138"/>
              </a:xfrm>
              <a:prstGeom prst="wedgeEllipseCallout">
                <a:avLst/>
              </a:prstGeom>
              <a:solidFill>
                <a:schemeClr val="bg1"/>
              </a:solidFill>
              <a:ln>
                <a:solidFill>
                  <a:srgbClr val="8CD1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589085" y="3868616"/>
                <a:ext cx="165968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606669" y="4120740"/>
              <a:ext cx="160334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2400">
                  <a:solidFill>
                    <a:srgbClr val="FF0000"/>
                  </a:solidFill>
                </a:rPr>
                <a:t>开通成功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5008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矩形 3"/>
          <p:cNvSpPr/>
          <p:nvPr/>
        </p:nvSpPr>
        <p:spPr>
          <a:xfrm>
            <a:off x="2552873" y="1086924"/>
            <a:ext cx="773083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smtClean="0">
                <a:solidFill>
                  <a:srgbClr val="FF0000"/>
                </a:solidFill>
              </a:rPr>
              <a:t>一个微信，</a:t>
            </a:r>
            <a:endParaRPr lang="en-US" altLang="zh-CN" sz="5400" smtClean="0">
              <a:solidFill>
                <a:srgbClr val="FF0000"/>
              </a:solidFill>
            </a:endParaRPr>
          </a:p>
          <a:p>
            <a:r>
              <a:rPr lang="en-US" altLang="zh-CN" sz="5400">
                <a:solidFill>
                  <a:srgbClr val="FF0000"/>
                </a:solidFill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</a:rPr>
              <a:t>       </a:t>
            </a:r>
          </a:p>
          <a:p>
            <a:r>
              <a:rPr lang="en-US" altLang="zh-CN" sz="5400">
                <a:solidFill>
                  <a:srgbClr val="FF0000"/>
                </a:solidFill>
              </a:rPr>
              <a:t> </a:t>
            </a:r>
            <a:r>
              <a:rPr lang="en-US" altLang="zh-CN" sz="5400" smtClean="0">
                <a:solidFill>
                  <a:srgbClr val="FF0000"/>
                </a:solidFill>
              </a:rPr>
              <a:t>       </a:t>
            </a:r>
            <a:r>
              <a:rPr lang="zh-CN" altLang="en-US" sz="5400" smtClean="0">
                <a:solidFill>
                  <a:srgbClr val="FF0000"/>
                </a:solidFill>
              </a:rPr>
              <a:t>多个孩子怎么办？ </a:t>
            </a:r>
            <a:endParaRPr lang="zh-CN" altLang="en-US" sz="5400">
              <a:solidFill>
                <a:srgbClr val="FF0000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630314" y="3446966"/>
            <a:ext cx="869149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zh-CN" altLang="zh-CN" sz="15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C:\Users\Administrator\AppData\Roaming\Seewo\EasiNote5\Data\18973472944\Courseware\54afee73-fc09-44d5-a376-527a79391a8d\c5e45591c97a7c6c277d10b907f013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675" y="4075849"/>
            <a:ext cx="2219325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10758836" y="3210582"/>
            <a:ext cx="5237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 sz="5400"/>
          </a:p>
        </p:txBody>
      </p:sp>
      <p:sp>
        <p:nvSpPr>
          <p:cNvPr id="6" name="矩形 5"/>
          <p:cNvSpPr/>
          <p:nvPr/>
        </p:nvSpPr>
        <p:spPr>
          <a:xfrm rot="16788158">
            <a:off x="9373461" y="3947919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rot="18321904">
            <a:off x="9924632" y="3307666"/>
            <a:ext cx="877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 rot="3219699">
            <a:off x="11418889" y="3738358"/>
            <a:ext cx="8771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5400">
                <a:solidFill>
                  <a:srgbClr val="FF0000"/>
                </a:solidFill>
              </a:rPr>
              <a:t>？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461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720263" y="674255"/>
            <a:ext cx="140615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 smtClean="0">
                <a:solidFill>
                  <a:srgbClr val="FF0000"/>
                </a:solidFill>
              </a:rPr>
              <a:t>点击其他学生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6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5126366" y="3534508"/>
            <a:ext cx="155578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mtClean="0">
                <a:solidFill>
                  <a:srgbClr val="FF0000"/>
                </a:solidFill>
              </a:rPr>
              <a:t>选择绑定用户</a:t>
            </a:r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25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949" y="-17074"/>
            <a:ext cx="3362209" cy="70979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8" descr="C:\Users\Administrator\AppData\Roaming\Seewo\EasiNote5\Data\18973472944\Courseware\54afee73-fc09-44d5-a376-527a79391a8d\c5e45591c97a7c6c277d10b907f0137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326" y="4410952"/>
            <a:ext cx="1932282" cy="2156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组合 7"/>
          <p:cNvGrpSpPr/>
          <p:nvPr/>
        </p:nvGrpSpPr>
        <p:grpSpPr>
          <a:xfrm>
            <a:off x="10036185" y="3666439"/>
            <a:ext cx="2169674" cy="631682"/>
            <a:chOff x="10036185" y="3666439"/>
            <a:chExt cx="2169674" cy="631682"/>
          </a:xfrm>
        </p:grpSpPr>
        <p:sp>
          <p:nvSpPr>
            <p:cNvPr id="7" name="云形标注 6"/>
            <p:cNvSpPr/>
            <p:nvPr/>
          </p:nvSpPr>
          <p:spPr>
            <a:xfrm>
              <a:off x="10036185" y="3666439"/>
              <a:ext cx="2169674" cy="631682"/>
            </a:xfrm>
            <a:prstGeom prst="cloud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n>
                  <a:solidFill>
                    <a:schemeClr val="bg1"/>
                  </a:solidFill>
                </a:ln>
                <a:solidFill>
                  <a:schemeClr val="bg2"/>
                </a:solidFill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10118246" y="3828391"/>
              <a:ext cx="200555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400" b="1" smtClean="0">
                  <a:solidFill>
                    <a:srgbClr val="FF0000"/>
                  </a:solidFill>
                </a:rPr>
                <a:t>填写另一个学生的信息</a:t>
              </a:r>
              <a:endParaRPr lang="zh-CN" altLang="en-US" sz="1400" b="1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55333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15191" y="2074985"/>
            <a:ext cx="2057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1600">
                <a:solidFill>
                  <a:srgbClr val="FF0000"/>
                </a:solidFill>
              </a:rPr>
              <a:t>选</a:t>
            </a:r>
            <a:r>
              <a:rPr lang="zh-CN" altLang="en-US" sz="1600" smtClean="0">
                <a:solidFill>
                  <a:srgbClr val="FF0000"/>
                </a:solidFill>
              </a:rPr>
              <a:t>择刚绑定的用户，帮他也开启刷脸支付</a:t>
            </a:r>
            <a:endParaRPr lang="en-US" altLang="zh-CN" sz="1600" smtClean="0">
              <a:solidFill>
                <a:srgbClr val="FF0000"/>
              </a:solidFill>
            </a:endParaRPr>
          </a:p>
        </p:txBody>
      </p:sp>
      <p:pic>
        <p:nvPicPr>
          <p:cNvPr id="7" name="Picture 2" descr="C:\Users\Administrator\AppData\Roaming\Seewo\EasiNote5\Data\18973472944\Courseware\c959f23b-38c5-4831-ac0c-f5748e4bb1c9\4da78b588b51a17becb418458e3aaeaf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984" y="4760419"/>
            <a:ext cx="23526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434197" y="4035058"/>
            <a:ext cx="1971813" cy="756138"/>
            <a:chOff x="434197" y="4035058"/>
            <a:chExt cx="1971813" cy="756138"/>
          </a:xfrm>
        </p:grpSpPr>
        <p:grpSp>
          <p:nvGrpSpPr>
            <p:cNvPr id="9" name="组合 8"/>
            <p:cNvGrpSpPr/>
            <p:nvPr/>
          </p:nvGrpSpPr>
          <p:grpSpPr>
            <a:xfrm>
              <a:off x="434197" y="4035058"/>
              <a:ext cx="1971813" cy="756138"/>
              <a:chOff x="276958" y="3798324"/>
              <a:chExt cx="1971813" cy="756138"/>
            </a:xfrm>
          </p:grpSpPr>
          <p:sp>
            <p:nvSpPr>
              <p:cNvPr id="11" name="椭圆形标注 10"/>
              <p:cNvSpPr/>
              <p:nvPr/>
            </p:nvSpPr>
            <p:spPr>
              <a:xfrm>
                <a:off x="276958" y="3798324"/>
                <a:ext cx="1855177" cy="756138"/>
              </a:xfrm>
              <a:prstGeom prst="wedgeEllipseCallout">
                <a:avLst/>
              </a:prstGeom>
              <a:solidFill>
                <a:schemeClr val="bg1"/>
              </a:solidFill>
              <a:ln>
                <a:solidFill>
                  <a:srgbClr val="8CD1E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0F0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589085" y="3868616"/>
                <a:ext cx="1659686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10" name="矩形 9"/>
            <p:cNvSpPr/>
            <p:nvPr/>
          </p:nvSpPr>
          <p:spPr>
            <a:xfrm>
              <a:off x="719353" y="4131025"/>
              <a:ext cx="143680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600" smtClean="0">
                  <a:solidFill>
                    <a:srgbClr val="FF0000"/>
                  </a:solidFill>
                </a:rPr>
                <a:t>所有账号可以</a:t>
              </a:r>
              <a:endParaRPr lang="en-US" altLang="zh-CN" sz="1600" smtClean="0">
                <a:solidFill>
                  <a:srgbClr val="FF0000"/>
                </a:solidFill>
              </a:endParaRPr>
            </a:p>
            <a:p>
              <a:pPr lvl="0">
                <a:defRPr/>
              </a:pPr>
              <a:r>
                <a:rPr lang="zh-CN" altLang="en-US" sz="1600" smtClean="0">
                  <a:solidFill>
                    <a:srgbClr val="FF0000"/>
                  </a:solidFill>
                </a:rPr>
                <a:t>自</a:t>
              </a:r>
              <a:r>
                <a:rPr lang="zh-CN" altLang="en-US" sz="1600">
                  <a:solidFill>
                    <a:srgbClr val="FF0000"/>
                  </a:solidFill>
                </a:rPr>
                <a:t>由切换</a:t>
              </a:r>
              <a:endParaRPr lang="en-US" altLang="zh-CN" sz="160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7080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矩形 6"/>
          <p:cNvSpPr/>
          <p:nvPr/>
        </p:nvSpPr>
        <p:spPr>
          <a:xfrm>
            <a:off x="7598039" y="2939998"/>
            <a:ext cx="141577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选择开启刷脸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69134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8921" y="4730660"/>
            <a:ext cx="1876096" cy="209256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04" y="-43962"/>
            <a:ext cx="3248526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840054" y="4087393"/>
            <a:ext cx="2351946" cy="558687"/>
            <a:chOff x="9840054" y="4087393"/>
            <a:chExt cx="2351946" cy="558687"/>
          </a:xfrm>
        </p:grpSpPr>
        <p:sp>
          <p:nvSpPr>
            <p:cNvPr id="9" name="圆角矩形标注 8"/>
            <p:cNvSpPr/>
            <p:nvPr/>
          </p:nvSpPr>
          <p:spPr>
            <a:xfrm>
              <a:off x="9840054" y="4087393"/>
              <a:ext cx="2351946" cy="558687"/>
            </a:xfrm>
            <a:prstGeom prst="wedgeRoundRectCallou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9874986" y="4212849"/>
              <a:ext cx="23170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>
                  <a:solidFill>
                    <a:srgbClr val="FF0000"/>
                  </a:solidFill>
                </a:rPr>
                <a:t>操作</a:t>
              </a:r>
              <a:r>
                <a:rPr lang="zh-CN" altLang="en-US" sz="1400" b="1" smtClean="0">
                  <a:solidFill>
                    <a:srgbClr val="FF0000"/>
                  </a:solidFill>
                </a:rPr>
                <a:t>流</a:t>
              </a:r>
              <a:r>
                <a:rPr lang="zh-CN" altLang="en-US" sz="1400" b="1">
                  <a:solidFill>
                    <a:srgbClr val="FF0000"/>
                  </a:solidFill>
                </a:rPr>
                <a:t>程跟前一</a:t>
              </a:r>
              <a:r>
                <a:rPr lang="zh-CN" altLang="en-US" sz="1400" b="1" smtClean="0">
                  <a:solidFill>
                    <a:srgbClr val="FF0000"/>
                  </a:solidFill>
                </a:rPr>
                <a:t>个是</a:t>
              </a:r>
              <a:r>
                <a:rPr lang="zh-CN" altLang="en-US" sz="1400" b="1">
                  <a:solidFill>
                    <a:srgbClr val="FF0000"/>
                  </a:solidFill>
                </a:rPr>
                <a:t>一</a:t>
              </a:r>
              <a:r>
                <a:rPr lang="zh-CN" altLang="en-US" sz="1400" b="1" smtClean="0">
                  <a:solidFill>
                    <a:srgbClr val="FF0000"/>
                  </a:solidFill>
                </a:rPr>
                <a:t>样哦</a:t>
              </a:r>
              <a:endParaRPr lang="zh-CN" altLang="en-US" sz="1400" b="1"/>
            </a:p>
          </p:txBody>
        </p:sp>
      </p:grpSp>
    </p:spTree>
    <p:extLst>
      <p:ext uri="{BB962C8B-B14F-4D97-AF65-F5344CB8AC3E}">
        <p14:creationId xmlns:p14="http://schemas.microsoft.com/office/powerpoint/2010/main" val="673884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标题 3"/>
          <p:cNvSpPr>
            <a:spLocks noGrp="1"/>
          </p:cNvSpPr>
          <p:nvPr>
            <p:ph type="ctrTitle"/>
          </p:nvPr>
        </p:nvSpPr>
        <p:spPr>
          <a:xfrm>
            <a:off x="2400300" y="331910"/>
            <a:ext cx="5430716" cy="514350"/>
          </a:xfrm>
        </p:spPr>
        <p:txBody>
          <a:bodyPr>
            <a:normAutofit/>
          </a:bodyPr>
          <a:lstStyle/>
          <a:p>
            <a:r>
              <a:rPr lang="zh-CN" altLang="en-US" sz="2800" b="1" smtClean="0">
                <a:solidFill>
                  <a:srgbClr val="FF0000"/>
                </a:solidFill>
              </a:rPr>
              <a:t>微信扫一扫下方二维码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670" y="1048118"/>
            <a:ext cx="5454162" cy="54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179013"/>
      </p:ext>
    </p:extLst>
  </p:cSld>
  <p:clrMapOvr>
    <a:masterClrMapping/>
  </p:clrMapOvr>
  <p:transition spd="slow" advTm="6140"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3173526" y="2089789"/>
            <a:ext cx="469872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8800" smtClean="0">
                <a:solidFill>
                  <a:srgbClr val="FF0000"/>
                </a:solidFill>
              </a:rPr>
              <a:t>谢谢聆听</a:t>
            </a:r>
            <a:endParaRPr lang="zh-CN" altLang="en-US" sz="8800">
              <a:solidFill>
                <a:prstClr val="black"/>
              </a:solidFill>
            </a:endParaRPr>
          </a:p>
        </p:txBody>
      </p:sp>
      <p:pic>
        <p:nvPicPr>
          <p:cNvPr id="3076" name="Picture 4" descr="C:\Users\Administrator\AppData\Roaming\Seewo\EasiNote5\Data\18973472944\Courseware\c959f23b-38c5-4831-ac0c-f5748e4bb1c9\4da78b588b51a17becb418458e3aaea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4088" y="4591049"/>
            <a:ext cx="2352675" cy="2266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dministrator\AppData\Roaming\Seewo\EasiNote5\Data\18973472944\Courseware\9563d52a-79e8-42d1-ba23-01397391e864\c982cb7228c0df50ae186a674d18afc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0300" y="81948"/>
            <a:ext cx="217170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9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188" y="0"/>
            <a:ext cx="3288324" cy="694308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352188" y="5758962"/>
            <a:ext cx="1301260" cy="36927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1400" smtClean="0">
                <a:solidFill>
                  <a:srgbClr val="FF0000"/>
                </a:solidFill>
              </a:rPr>
              <a:t>选择刷脸取奶</a:t>
            </a:r>
            <a:endParaRPr lang="zh-CN" altLang="en-US" sz="140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22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1685">
        <p:circle/>
      </p:transition>
    </mc:Choice>
    <mc:Fallback xmlns="">
      <p:transition spd="slow" advTm="11685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矩形 2"/>
          <p:cNvSpPr/>
          <p:nvPr/>
        </p:nvSpPr>
        <p:spPr>
          <a:xfrm>
            <a:off x="6445378" y="3675157"/>
            <a:ext cx="156966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点击绑定用户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45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0856" y="-17074"/>
            <a:ext cx="3362209" cy="709799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矩形 7"/>
          <p:cNvSpPr/>
          <p:nvPr/>
        </p:nvSpPr>
        <p:spPr>
          <a:xfrm>
            <a:off x="7301730" y="589085"/>
            <a:ext cx="7046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学校</a:t>
            </a:r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297560" y="1160585"/>
            <a:ext cx="708848" cy="3689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年级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7297560" y="1679114"/>
            <a:ext cx="708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 班级</a:t>
            </a: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7297560" y="2118946"/>
            <a:ext cx="70884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姓名</a:t>
            </a:r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314000" y="2620324"/>
            <a:ext cx="69240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电话</a:t>
            </a:r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5966264" y="3101045"/>
            <a:ext cx="110799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</a:rPr>
              <a:t>点</a:t>
            </a:r>
            <a:r>
              <a:rPr lang="zh-CN" altLang="en-US" smtClean="0">
                <a:solidFill>
                  <a:srgbClr val="FF0000"/>
                </a:solidFill>
              </a:rPr>
              <a:t>击保存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69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6"/>
          <p:cNvSpPr>
            <a:spLocks noGrp="1"/>
          </p:cNvSpPr>
          <p:nvPr>
            <p:ph type="title"/>
          </p:nvPr>
        </p:nvSpPr>
        <p:spPr>
          <a:xfrm>
            <a:off x="6603024" y="3429000"/>
            <a:ext cx="1489808" cy="39565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选择开启刷脸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3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404" y="-61546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056667" y="3182788"/>
            <a:ext cx="113507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mtClean="0">
                <a:solidFill>
                  <a:srgbClr val="FF0000"/>
                </a:solidFill>
              </a:rPr>
              <a:t>  </a:t>
            </a:r>
            <a:r>
              <a:rPr lang="zh-CN" altLang="en-US" sz="1600" smtClean="0">
                <a:solidFill>
                  <a:srgbClr val="FF0000"/>
                </a:solidFill>
              </a:rPr>
              <a:t>选择允许</a:t>
            </a:r>
            <a:endParaRPr lang="zh-CN" altLang="en-US" sz="1600"/>
          </a:p>
        </p:txBody>
      </p:sp>
    </p:spTree>
    <p:extLst>
      <p:ext uri="{BB962C8B-B14F-4D97-AF65-F5344CB8AC3E}">
        <p14:creationId xmlns:p14="http://schemas.microsoft.com/office/powerpoint/2010/main" val="2851700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737" y="0"/>
            <a:ext cx="3248526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9085" cy="589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5407271" y="4923692"/>
            <a:ext cx="144193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600" smtClean="0">
                <a:solidFill>
                  <a:srgbClr val="FF0000"/>
                </a:solidFill>
              </a:rPr>
              <a:t>点击确认无</a:t>
            </a:r>
            <a:r>
              <a:rPr lang="zh-CN" altLang="en-US" smtClean="0">
                <a:solidFill>
                  <a:srgbClr val="FF0000"/>
                </a:solidFill>
              </a:rPr>
              <a:t>误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0080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244</Words>
  <Application>Microsoft Office PowerPoint</Application>
  <PresentationFormat>宽屏</PresentationFormat>
  <Paragraphs>48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4" baseType="lpstr">
      <vt:lpstr>等线</vt:lpstr>
      <vt:lpstr>等线 Light</vt:lpstr>
      <vt:lpstr>Arial</vt:lpstr>
      <vt:lpstr>Office 主题​​</vt:lpstr>
      <vt:lpstr>牛奶系统简单操作分享</vt:lpstr>
      <vt:lpstr>一、如何开通刷脸支付</vt:lpstr>
      <vt:lpstr>微信扫一扫下方二维码</vt:lpstr>
      <vt:lpstr>选择刷脸取奶</vt:lpstr>
      <vt:lpstr>PowerPoint 演示文稿</vt:lpstr>
      <vt:lpstr>PowerPoint 演示文稿</vt:lpstr>
      <vt:lpstr>选择开启刷脸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如何开通刷脸支付</dc:title>
  <dc:creator>Administrator</dc:creator>
  <cp:lastModifiedBy>Administrator</cp:lastModifiedBy>
  <cp:revision>56</cp:revision>
  <dcterms:created xsi:type="dcterms:W3CDTF">2024-12-24T07:19:40Z</dcterms:created>
  <dcterms:modified xsi:type="dcterms:W3CDTF">2024-12-26T10:37:59Z</dcterms:modified>
</cp:coreProperties>
</file>